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6"/>
  </p:notesMasterIdLst>
  <p:sldIdLst>
    <p:sldId id="267" r:id="rId4"/>
    <p:sldId id="262" r:id="rId5"/>
    <p:sldId id="263" r:id="rId6"/>
    <p:sldId id="269" r:id="rId7"/>
    <p:sldId id="279" r:id="rId8"/>
    <p:sldId id="280" r:id="rId9"/>
    <p:sldId id="272" r:id="rId10"/>
    <p:sldId id="277" r:id="rId11"/>
    <p:sldId id="270" r:id="rId12"/>
    <p:sldId id="271" r:id="rId13"/>
    <p:sldId id="278" r:id="rId14"/>
    <p:sldId id="268" r:id="rId15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Code" panose="020B0609020000020004" pitchFamily="49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  <p:embeddedFont>
      <p:font typeface="SamsungOne 800C" panose="020B0906030303020204" charset="0"/>
      <p:bold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4CB"/>
    <a:srgbClr val="4472C4"/>
    <a:srgbClr val="006AE8"/>
    <a:srgbClr val="0068E5"/>
    <a:srgbClr val="FFFFFF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9785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756946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r>
              <a:rPr lang="en-US" dirty="0"/>
              <a:t> (</a:t>
            </a:r>
            <a:r>
              <a:rPr lang="ru-RU" dirty="0"/>
              <a:t>Комната для игры в 21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726B50D-F9E3-44A8-BA7D-1BC3B3DB4000}"/>
              </a:ext>
            </a:extLst>
          </p:cNvPr>
          <p:cNvSpPr/>
          <p:nvPr/>
        </p:nvSpPr>
        <p:spPr>
          <a:xfrm>
            <a:off x="580508" y="915085"/>
            <a:ext cx="3007476" cy="361692"/>
          </a:xfrm>
          <a:prstGeom prst="roundRect">
            <a:avLst/>
          </a:prstGeom>
          <a:solidFill>
            <a:srgbClr val="00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RoomName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1D0404B-88A1-4650-8B87-5AD45DC0B0F5}"/>
              </a:ext>
            </a:extLst>
          </p:cNvPr>
          <p:cNvSpPr/>
          <p:nvPr/>
        </p:nvSpPr>
        <p:spPr>
          <a:xfrm>
            <a:off x="1530078" y="2725917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_size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CFE1F87C-41FD-47F3-9604-1A1D2B97E1D2}"/>
              </a:ext>
            </a:extLst>
          </p:cNvPr>
          <p:cNvSpPr/>
          <p:nvPr/>
        </p:nvSpPr>
        <p:spPr>
          <a:xfrm>
            <a:off x="1530078" y="3130423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_bank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1A994C65-0C66-4FEF-AB1A-E0BD5C82AED5}"/>
              </a:ext>
            </a:extLst>
          </p:cNvPr>
          <p:cNvSpPr/>
          <p:nvPr/>
        </p:nvSpPr>
        <p:spPr>
          <a:xfrm>
            <a:off x="1530078" y="3539738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Player1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7F5BDF0-2A24-4F84-B578-A3E4B7A4CCD4}"/>
              </a:ext>
            </a:extLst>
          </p:cNvPr>
          <p:cNvSpPr/>
          <p:nvPr/>
        </p:nvSpPr>
        <p:spPr>
          <a:xfrm>
            <a:off x="2544627" y="3946369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position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CBC7BD77-627C-4484-A4E2-773D4BAE5AA8}"/>
              </a:ext>
            </a:extLst>
          </p:cNvPr>
          <p:cNvSpPr/>
          <p:nvPr/>
        </p:nvSpPr>
        <p:spPr>
          <a:xfrm>
            <a:off x="2544627" y="4358369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status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740389AE-C2A4-4494-9439-C57A9CA36BAD}"/>
              </a:ext>
            </a:extLst>
          </p:cNvPr>
          <p:cNvSpPr/>
          <p:nvPr/>
        </p:nvSpPr>
        <p:spPr>
          <a:xfrm>
            <a:off x="2544627" y="4760190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role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B845A674-FD14-4758-85FC-15A199564E89}"/>
              </a:ext>
            </a:extLst>
          </p:cNvPr>
          <p:cNvSpPr/>
          <p:nvPr/>
        </p:nvSpPr>
        <p:spPr>
          <a:xfrm>
            <a:off x="2544627" y="5162011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hand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56B32980-561B-4AD4-B327-1949D729630D}"/>
              </a:ext>
            </a:extLst>
          </p:cNvPr>
          <p:cNvSpPr/>
          <p:nvPr/>
        </p:nvSpPr>
        <p:spPr>
          <a:xfrm>
            <a:off x="3315335" y="5563832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B41DAEF-51FF-4F04-BA95-7B614AE9973B}"/>
              </a:ext>
            </a:extLst>
          </p:cNvPr>
          <p:cNvSpPr/>
          <p:nvPr/>
        </p:nvSpPr>
        <p:spPr>
          <a:xfrm>
            <a:off x="1530078" y="5973147"/>
            <a:ext cx="3007476" cy="36169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Player2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27EB9E34-04B9-438E-9BB9-C388A61BD5CE}"/>
              </a:ext>
            </a:extLst>
          </p:cNvPr>
          <p:cNvSpPr/>
          <p:nvPr/>
        </p:nvSpPr>
        <p:spPr>
          <a:xfrm>
            <a:off x="2544627" y="6374968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2" name="Подзаголовок 2">
            <a:extLst>
              <a:ext uri="{FF2B5EF4-FFF2-40B4-BE49-F238E27FC236}">
                <a16:creationId xmlns:a16="http://schemas.microsoft.com/office/drawing/2014/main" id="{B90BA112-6127-43DB-8129-17824FAEF305}"/>
              </a:ext>
            </a:extLst>
          </p:cNvPr>
          <p:cNvSpPr txBox="1">
            <a:spLocks/>
          </p:cNvSpPr>
          <p:nvPr/>
        </p:nvSpPr>
        <p:spPr>
          <a:xfrm>
            <a:off x="4675552" y="2671906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кол-во игроков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3" name="Подзаголовок 2">
            <a:extLst>
              <a:ext uri="{FF2B5EF4-FFF2-40B4-BE49-F238E27FC236}">
                <a16:creationId xmlns:a16="http://schemas.microsoft.com/office/drawing/2014/main" id="{88A28C60-5E97-4258-AE47-79EA23040250}"/>
              </a:ext>
            </a:extLst>
          </p:cNvPr>
          <p:cNvSpPr txBox="1">
            <a:spLocks/>
          </p:cNvSpPr>
          <p:nvPr/>
        </p:nvSpPr>
        <p:spPr>
          <a:xfrm>
            <a:off x="4675552" y="3093958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текущее значение банка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4" name="Подзаголовок 2">
            <a:extLst>
              <a:ext uri="{FF2B5EF4-FFF2-40B4-BE49-F238E27FC236}">
                <a16:creationId xmlns:a16="http://schemas.microsoft.com/office/drawing/2014/main" id="{05235FEE-89DA-4450-9399-692B5C3F069A}"/>
              </a:ext>
            </a:extLst>
          </p:cNvPr>
          <p:cNvSpPr txBox="1">
            <a:spLocks/>
          </p:cNvSpPr>
          <p:nvPr/>
        </p:nvSpPr>
        <p:spPr>
          <a:xfrm>
            <a:off x="5728446" y="4051390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позиция за столом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59150415-6F88-4345-9D58-F5320BEB6649}"/>
              </a:ext>
            </a:extLst>
          </p:cNvPr>
          <p:cNvSpPr txBox="1">
            <a:spLocks/>
          </p:cNvSpPr>
          <p:nvPr/>
        </p:nvSpPr>
        <p:spPr>
          <a:xfrm>
            <a:off x="5728445" y="4462258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статус(ставит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выбирает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/…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6" name="Подзаголовок 2">
            <a:extLst>
              <a:ext uri="{FF2B5EF4-FFF2-40B4-BE49-F238E27FC236}">
                <a16:creationId xmlns:a16="http://schemas.microsoft.com/office/drawing/2014/main" id="{1062F3C4-096A-4A93-93D3-06AA24A9CDD2}"/>
              </a:ext>
            </a:extLst>
          </p:cNvPr>
          <p:cNvSpPr txBox="1">
            <a:spLocks/>
          </p:cNvSpPr>
          <p:nvPr/>
        </p:nvSpPr>
        <p:spPr>
          <a:xfrm>
            <a:off x="5728446" y="4885275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роль в игре(банкир/игрок)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7" name="Подзаголовок 2">
            <a:extLst>
              <a:ext uri="{FF2B5EF4-FFF2-40B4-BE49-F238E27FC236}">
                <a16:creationId xmlns:a16="http://schemas.microsoft.com/office/drawing/2014/main" id="{3E87BC88-3D1D-4D24-87AB-2A1591C526A4}"/>
              </a:ext>
            </a:extLst>
          </p:cNvPr>
          <p:cNvSpPr txBox="1">
            <a:spLocks/>
          </p:cNvSpPr>
          <p:nvPr/>
        </p:nvSpPr>
        <p:spPr>
          <a:xfrm>
            <a:off x="6429486" y="5570594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карты игрока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84727C92-EAE3-4DB6-BD5C-1AA12AC0FAAC}"/>
              </a:ext>
            </a:extLst>
          </p:cNvPr>
          <p:cNvSpPr/>
          <p:nvPr/>
        </p:nvSpPr>
        <p:spPr>
          <a:xfrm>
            <a:off x="1530078" y="2276473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choosingPlayer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ED717B24-02AA-4D02-8D0B-CD231902F26A}"/>
              </a:ext>
            </a:extLst>
          </p:cNvPr>
          <p:cNvSpPr txBox="1">
            <a:spLocks/>
          </p:cNvSpPr>
          <p:nvPr/>
        </p:nvSpPr>
        <p:spPr>
          <a:xfrm>
            <a:off x="5426483" y="2240882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позиция выбирающего игрока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7728CF88-B186-43A6-8898-E034CCE67A88}"/>
              </a:ext>
            </a:extLst>
          </p:cNvPr>
          <p:cNvSpPr txBox="1">
            <a:spLocks/>
          </p:cNvSpPr>
          <p:nvPr/>
        </p:nvSpPr>
        <p:spPr>
          <a:xfrm>
            <a:off x="6096000" y="6136940"/>
            <a:ext cx="6036721" cy="676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p.s. </a:t>
            </a:r>
            <a:r>
              <a:rPr lang="ru-RU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 особых случая появляются доп. поля (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offline,bank_choosing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,..</a:t>
            </a:r>
            <a:r>
              <a:rPr lang="ru-RU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7333DE9E-FFFB-4F6C-99C8-2C5C10F8222C}"/>
              </a:ext>
            </a:extLst>
          </p:cNvPr>
          <p:cNvSpPr/>
          <p:nvPr/>
        </p:nvSpPr>
        <p:spPr>
          <a:xfrm>
            <a:off x="1530078" y="1854366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_access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Подзаголовок 2">
            <a:extLst>
              <a:ext uri="{FF2B5EF4-FFF2-40B4-BE49-F238E27FC236}">
                <a16:creationId xmlns:a16="http://schemas.microsoft.com/office/drawing/2014/main" id="{D43BBBE5-6463-44B3-871F-B374924F9776}"/>
              </a:ext>
            </a:extLst>
          </p:cNvPr>
          <p:cNvSpPr txBox="1">
            <a:spLocks/>
          </p:cNvSpPr>
          <p:nvPr/>
        </p:nvSpPr>
        <p:spPr>
          <a:xfrm>
            <a:off x="5437062" y="1818657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доступ к комнате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0" name="Подзаголовок 2">
            <a:extLst>
              <a:ext uri="{FF2B5EF4-FFF2-40B4-BE49-F238E27FC236}">
                <a16:creationId xmlns:a16="http://schemas.microsoft.com/office/drawing/2014/main" id="{1CAAA9BB-934F-4730-83A0-5FF9CF0B0652}"/>
              </a:ext>
            </a:extLst>
          </p:cNvPr>
          <p:cNvSpPr txBox="1">
            <a:spLocks/>
          </p:cNvSpPr>
          <p:nvPr/>
        </p:nvSpPr>
        <p:spPr>
          <a:xfrm>
            <a:off x="5558775" y="1375512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сообщения в чате комнаты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7DD55F9-C68A-4F2B-B528-B4036D0B1262}"/>
              </a:ext>
            </a:extLst>
          </p:cNvPr>
          <p:cNvSpPr/>
          <p:nvPr/>
        </p:nvSpPr>
        <p:spPr>
          <a:xfrm>
            <a:off x="1530078" y="1404922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_message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3726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417305"/>
            <a:ext cx="2749785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00195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r>
              <a:rPr lang="en-US" dirty="0"/>
              <a:t> (</a:t>
            </a:r>
            <a:r>
              <a:rPr lang="ru-RU" dirty="0"/>
              <a:t>Комната для игры в верю-не-верю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1A27145-0D24-44DF-8DB0-B406BE8810DA}"/>
              </a:ext>
            </a:extLst>
          </p:cNvPr>
          <p:cNvSpPr txBox="1">
            <a:spLocks/>
          </p:cNvSpPr>
          <p:nvPr/>
        </p:nvSpPr>
        <p:spPr>
          <a:xfrm>
            <a:off x="440662" y="1440165"/>
            <a:ext cx="9372104" cy="1790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726B50D-F9E3-44A8-BA7D-1BC3B3DB4000}"/>
              </a:ext>
            </a:extLst>
          </p:cNvPr>
          <p:cNvSpPr/>
          <p:nvPr/>
        </p:nvSpPr>
        <p:spPr>
          <a:xfrm>
            <a:off x="580508" y="850600"/>
            <a:ext cx="3007476" cy="361692"/>
          </a:xfrm>
          <a:prstGeom prst="roundRect">
            <a:avLst/>
          </a:prstGeom>
          <a:solidFill>
            <a:srgbClr val="00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RoomName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1D0404B-88A1-4650-8B87-5AD45DC0B0F5}"/>
              </a:ext>
            </a:extLst>
          </p:cNvPr>
          <p:cNvSpPr/>
          <p:nvPr/>
        </p:nvSpPr>
        <p:spPr>
          <a:xfrm>
            <a:off x="1530078" y="2516910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_size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CFE1F87C-41FD-47F3-9604-1A1D2B97E1D2}"/>
              </a:ext>
            </a:extLst>
          </p:cNvPr>
          <p:cNvSpPr/>
          <p:nvPr/>
        </p:nvSpPr>
        <p:spPr>
          <a:xfrm>
            <a:off x="1530078" y="2921416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chosenValue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1A994C65-0C66-4FEF-AB1A-E0BD5C82AED5}"/>
              </a:ext>
            </a:extLst>
          </p:cNvPr>
          <p:cNvSpPr/>
          <p:nvPr/>
        </p:nvSpPr>
        <p:spPr>
          <a:xfrm>
            <a:off x="1530078" y="4219020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Player1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7F5BDF0-2A24-4F84-B578-A3E4B7A4CCD4}"/>
              </a:ext>
            </a:extLst>
          </p:cNvPr>
          <p:cNvSpPr/>
          <p:nvPr/>
        </p:nvSpPr>
        <p:spPr>
          <a:xfrm>
            <a:off x="2544627" y="4686606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position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CBC7BD77-627C-4484-A4E2-773D4BAE5AA8}"/>
              </a:ext>
            </a:extLst>
          </p:cNvPr>
          <p:cNvSpPr/>
          <p:nvPr/>
        </p:nvSpPr>
        <p:spPr>
          <a:xfrm>
            <a:off x="2544627" y="5098606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status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B845A674-FD14-4758-85FC-15A199564E89}"/>
              </a:ext>
            </a:extLst>
          </p:cNvPr>
          <p:cNvSpPr/>
          <p:nvPr/>
        </p:nvSpPr>
        <p:spPr>
          <a:xfrm>
            <a:off x="2544627" y="5536486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hand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56B32980-561B-4AD4-B327-1949D729630D}"/>
              </a:ext>
            </a:extLst>
          </p:cNvPr>
          <p:cNvSpPr/>
          <p:nvPr/>
        </p:nvSpPr>
        <p:spPr>
          <a:xfrm>
            <a:off x="3315335" y="5938307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B41DAEF-51FF-4F04-BA95-7B614AE9973B}"/>
              </a:ext>
            </a:extLst>
          </p:cNvPr>
          <p:cNvSpPr/>
          <p:nvPr/>
        </p:nvSpPr>
        <p:spPr>
          <a:xfrm>
            <a:off x="1811597" y="6364023"/>
            <a:ext cx="3007476" cy="36169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Player2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2" name="Подзаголовок 2">
            <a:extLst>
              <a:ext uri="{FF2B5EF4-FFF2-40B4-BE49-F238E27FC236}">
                <a16:creationId xmlns:a16="http://schemas.microsoft.com/office/drawing/2014/main" id="{B90BA112-6127-43DB-8129-17824FAEF305}"/>
              </a:ext>
            </a:extLst>
          </p:cNvPr>
          <p:cNvSpPr txBox="1">
            <a:spLocks/>
          </p:cNvSpPr>
          <p:nvPr/>
        </p:nvSpPr>
        <p:spPr>
          <a:xfrm>
            <a:off x="4675552" y="2462899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кол-во игроков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3" name="Подзаголовок 2">
            <a:extLst>
              <a:ext uri="{FF2B5EF4-FFF2-40B4-BE49-F238E27FC236}">
                <a16:creationId xmlns:a16="http://schemas.microsoft.com/office/drawing/2014/main" id="{88A28C60-5E97-4258-AE47-79EA23040250}"/>
              </a:ext>
            </a:extLst>
          </p:cNvPr>
          <p:cNvSpPr txBox="1">
            <a:spLocks/>
          </p:cNvSpPr>
          <p:nvPr/>
        </p:nvSpPr>
        <p:spPr>
          <a:xfrm>
            <a:off x="4675552" y="2884951"/>
            <a:ext cx="622663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выбранное значение для карт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4" name="Подзаголовок 2">
            <a:extLst>
              <a:ext uri="{FF2B5EF4-FFF2-40B4-BE49-F238E27FC236}">
                <a16:creationId xmlns:a16="http://schemas.microsoft.com/office/drawing/2014/main" id="{05235FEE-89DA-4450-9399-692B5C3F069A}"/>
              </a:ext>
            </a:extLst>
          </p:cNvPr>
          <p:cNvSpPr txBox="1">
            <a:spLocks/>
          </p:cNvSpPr>
          <p:nvPr/>
        </p:nvSpPr>
        <p:spPr>
          <a:xfrm>
            <a:off x="5728446" y="4417151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позиция за столом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59150415-6F88-4345-9D58-F5320BEB6649}"/>
              </a:ext>
            </a:extLst>
          </p:cNvPr>
          <p:cNvSpPr txBox="1">
            <a:spLocks/>
          </p:cNvSpPr>
          <p:nvPr/>
        </p:nvSpPr>
        <p:spPr>
          <a:xfrm>
            <a:off x="5728445" y="4828019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статус(ждет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выбирает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…)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7" name="Подзаголовок 2">
            <a:extLst>
              <a:ext uri="{FF2B5EF4-FFF2-40B4-BE49-F238E27FC236}">
                <a16:creationId xmlns:a16="http://schemas.microsoft.com/office/drawing/2014/main" id="{3E87BC88-3D1D-4D24-87AB-2A1591C526A4}"/>
              </a:ext>
            </a:extLst>
          </p:cNvPr>
          <p:cNvSpPr txBox="1">
            <a:spLocks/>
          </p:cNvSpPr>
          <p:nvPr/>
        </p:nvSpPr>
        <p:spPr>
          <a:xfrm>
            <a:off x="6412069" y="5185744"/>
            <a:ext cx="6036721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карты игрока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84727C92-EAE3-4DB6-BD5C-1AA12AC0FAAC}"/>
              </a:ext>
            </a:extLst>
          </p:cNvPr>
          <p:cNvSpPr/>
          <p:nvPr/>
        </p:nvSpPr>
        <p:spPr>
          <a:xfrm>
            <a:off x="1530078" y="2067466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choosingPlayer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ED717B24-02AA-4D02-8D0B-CD231902F26A}"/>
              </a:ext>
            </a:extLst>
          </p:cNvPr>
          <p:cNvSpPr txBox="1">
            <a:spLocks/>
          </p:cNvSpPr>
          <p:nvPr/>
        </p:nvSpPr>
        <p:spPr>
          <a:xfrm>
            <a:off x="5434950" y="2040062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позиция выбирающего игрока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7728CF88-B186-43A6-8898-E034CCE67A88}"/>
              </a:ext>
            </a:extLst>
          </p:cNvPr>
          <p:cNvSpPr txBox="1">
            <a:spLocks/>
          </p:cNvSpPr>
          <p:nvPr/>
        </p:nvSpPr>
        <p:spPr>
          <a:xfrm>
            <a:off x="6322811" y="6119153"/>
            <a:ext cx="5172503" cy="676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p.s. </a:t>
            </a:r>
            <a:r>
              <a:rPr lang="ru-RU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 особых случая появляются доп. поля (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_offline </a:t>
            </a:r>
            <a:r>
              <a:rPr lang="ru-RU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и.т.д</a:t>
            </a:r>
            <a:r>
              <a:rPr lang="ru-RU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.)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93517722-FC02-4324-BB00-99F223E85540}"/>
              </a:ext>
            </a:extLst>
          </p:cNvPr>
          <p:cNvSpPr/>
          <p:nvPr/>
        </p:nvSpPr>
        <p:spPr>
          <a:xfrm>
            <a:off x="1530078" y="3400113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stack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42284B9A-282F-4279-B1E0-7994A80ADC97}"/>
              </a:ext>
            </a:extLst>
          </p:cNvPr>
          <p:cNvSpPr/>
          <p:nvPr/>
        </p:nvSpPr>
        <p:spPr>
          <a:xfrm>
            <a:off x="2544627" y="3801934"/>
            <a:ext cx="3007476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Подзаголовок 2">
            <a:extLst>
              <a:ext uri="{FF2B5EF4-FFF2-40B4-BE49-F238E27FC236}">
                <a16:creationId xmlns:a16="http://schemas.microsoft.com/office/drawing/2014/main" id="{1D76BBCE-92E1-41E2-A5FF-015E84D7718B}"/>
              </a:ext>
            </a:extLst>
          </p:cNvPr>
          <p:cNvSpPr txBox="1">
            <a:spLocks/>
          </p:cNvSpPr>
          <p:nvPr/>
        </p:nvSpPr>
        <p:spPr>
          <a:xfrm>
            <a:off x="4675552" y="3342132"/>
            <a:ext cx="622663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колода скинутых карт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C0B7AF3-58EF-46EE-830E-30DF46A06D1E}"/>
              </a:ext>
            </a:extLst>
          </p:cNvPr>
          <p:cNvSpPr/>
          <p:nvPr/>
        </p:nvSpPr>
        <p:spPr>
          <a:xfrm>
            <a:off x="1530078" y="1626529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_access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8" name="Подзаголовок 2">
            <a:extLst>
              <a:ext uri="{FF2B5EF4-FFF2-40B4-BE49-F238E27FC236}">
                <a16:creationId xmlns:a16="http://schemas.microsoft.com/office/drawing/2014/main" id="{FC93F216-ECE4-4DD8-BC04-FEC862C6A4B5}"/>
              </a:ext>
            </a:extLst>
          </p:cNvPr>
          <p:cNvSpPr txBox="1">
            <a:spLocks/>
          </p:cNvSpPr>
          <p:nvPr/>
        </p:nvSpPr>
        <p:spPr>
          <a:xfrm>
            <a:off x="5558775" y="1209610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сообщения в чате комнаты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D9725D9E-5069-4782-8E2D-4D345B39430A}"/>
              </a:ext>
            </a:extLst>
          </p:cNvPr>
          <p:cNvSpPr/>
          <p:nvPr/>
        </p:nvSpPr>
        <p:spPr>
          <a:xfrm>
            <a:off x="1530078" y="1239020"/>
            <a:ext cx="3712482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_message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0" name="Подзаголовок 2">
            <a:extLst>
              <a:ext uri="{FF2B5EF4-FFF2-40B4-BE49-F238E27FC236}">
                <a16:creationId xmlns:a16="http://schemas.microsoft.com/office/drawing/2014/main" id="{47E71A6D-8FA0-411A-8646-98F056D82E72}"/>
              </a:ext>
            </a:extLst>
          </p:cNvPr>
          <p:cNvSpPr txBox="1">
            <a:spLocks/>
          </p:cNvSpPr>
          <p:nvPr/>
        </p:nvSpPr>
        <p:spPr>
          <a:xfrm>
            <a:off x="5558775" y="1609113"/>
            <a:ext cx="6539094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доступ к комнате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959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206" y="645346"/>
            <a:ext cx="6585735" cy="866267"/>
          </a:xfrm>
        </p:spPr>
        <p:txBody>
          <a:bodyPr/>
          <a:lstStyle/>
          <a:p>
            <a:r>
              <a:rPr lang="ru-RU" dirty="0"/>
              <a:t>Приложение для игры в «Дурака», «Двадцать одно» и «Верю-не-верю» по сети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46BC07C-A576-48A1-B88B-BF77A896664F}"/>
              </a:ext>
            </a:extLst>
          </p:cNvPr>
          <p:cNvSpPr txBox="1">
            <a:spLocks/>
          </p:cNvSpPr>
          <p:nvPr/>
        </p:nvSpPr>
        <p:spPr>
          <a:xfrm>
            <a:off x="2032998" y="5855208"/>
            <a:ext cx="8126002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/>
              <a:t>Выполнил: Аксенов Владислав</a:t>
            </a:r>
          </a:p>
          <a:p>
            <a:pPr algn="l"/>
            <a:r>
              <a:rPr lang="ru-RU" sz="1800" dirty="0"/>
              <a:t>Руководитель: </a:t>
            </a:r>
            <a:r>
              <a:rPr lang="ru-RU" sz="1800" dirty="0" err="1"/>
              <a:t>Муль</a:t>
            </a:r>
            <a:r>
              <a:rPr lang="ru-RU" sz="1800" dirty="0"/>
              <a:t> Павел Фридрихович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2BB2DD0-5146-484D-9B4B-D3FE4C6B3DC0}"/>
              </a:ext>
            </a:extLst>
          </p:cNvPr>
          <p:cNvGrpSpPr/>
          <p:nvPr/>
        </p:nvGrpSpPr>
        <p:grpSpPr>
          <a:xfrm>
            <a:off x="4561655" y="2650784"/>
            <a:ext cx="2568264" cy="2596633"/>
            <a:chOff x="4709701" y="2562733"/>
            <a:chExt cx="2772599" cy="2803225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0B152523-818E-42F1-B22A-B47E4CDBD637}"/>
                </a:ext>
              </a:extLst>
            </p:cNvPr>
            <p:cNvSpPr/>
            <p:nvPr/>
          </p:nvSpPr>
          <p:spPr>
            <a:xfrm>
              <a:off x="4709701" y="2562733"/>
              <a:ext cx="2772599" cy="2803225"/>
            </a:xfrm>
            <a:prstGeom prst="roundRect">
              <a:avLst/>
            </a:prstGeom>
            <a:solidFill>
              <a:srgbClr val="BAD4C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930AD48-A327-4645-9A80-F6A86ABF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3583" y="2670383"/>
              <a:ext cx="2404833" cy="2587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F15906-09D4-4C62-912C-659D6BD0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11" y="972526"/>
            <a:ext cx="4864727" cy="514912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48F7B56-DD42-4520-9F42-40F89AC77F1B}"/>
              </a:ext>
            </a:extLst>
          </p:cNvPr>
          <p:cNvSpPr txBox="1">
            <a:spLocks/>
          </p:cNvSpPr>
          <p:nvPr/>
        </p:nvSpPr>
        <p:spPr>
          <a:xfrm>
            <a:off x="863139" y="1589829"/>
            <a:ext cx="5145776" cy="4531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buNone/>
            </a:pPr>
            <a:r>
              <a:rPr lang="ru-RU" dirty="0"/>
              <a:t>Сборник из трех карточных игр в одном приложении, играть в которые можно с любым человеком, имеющим доступ к интернету.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E769F-9748-4F1C-BDDE-108C66F6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97" y="1387976"/>
            <a:ext cx="2162944" cy="21629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4F99F6-F2FF-409C-BFA1-28DE441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745" y="4120641"/>
            <a:ext cx="2235709" cy="2235709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1A27145-0D24-44DF-8DB0-B406BE8810DA}"/>
              </a:ext>
            </a:extLst>
          </p:cNvPr>
          <p:cNvSpPr txBox="1">
            <a:spLocks/>
          </p:cNvSpPr>
          <p:nvPr/>
        </p:nvSpPr>
        <p:spPr>
          <a:xfrm>
            <a:off x="808216" y="1440164"/>
            <a:ext cx="6036721" cy="4708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Существующие приложения реализуют только одну игру</a:t>
            </a:r>
          </a:p>
          <a:p>
            <a:r>
              <a:rPr lang="ru-RU" dirty="0"/>
              <a:t>Правила игр могут разниться, возможна уникальность игрового процесса</a:t>
            </a:r>
          </a:p>
          <a:p>
            <a:r>
              <a:rPr lang="ru-RU" dirty="0"/>
              <a:t>Отсутствие в известных магазинах приложений реализации игры «Верю-не-верю»</a:t>
            </a:r>
          </a:p>
          <a:p>
            <a:r>
              <a:rPr lang="ru-RU" dirty="0"/>
              <a:t>Все существующие приложения требуют создание аккаунта, сохранения пароля.</a:t>
            </a:r>
          </a:p>
        </p:txBody>
      </p:sp>
    </p:spTree>
    <p:extLst>
      <p:ext uri="{BB962C8B-B14F-4D97-AF65-F5344CB8AC3E}">
        <p14:creationId xmlns:p14="http://schemas.microsoft.com/office/powerpoint/2010/main" val="141631409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9BD420-FFF7-4F4B-A426-1758C6F9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D464FE-64EA-4333-87EA-708B3778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BAF944-F7E7-4291-9917-B56D41BF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Релиз на </a:t>
            </a:r>
            <a:r>
              <a:rPr lang="en-US" dirty="0"/>
              <a:t>GitHub  (</a:t>
            </a:r>
            <a:r>
              <a:rPr lang="en-US" dirty="0" err="1"/>
              <a:t>AksVl</a:t>
            </a:r>
            <a:r>
              <a:rPr lang="en-US" dirty="0"/>
              <a:t>/</a:t>
            </a:r>
            <a:r>
              <a:rPr lang="en-US" dirty="0" err="1"/>
              <a:t>CardGamesProject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6729C8-EFC2-40B2-8C79-7856296F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74" y="1872695"/>
            <a:ext cx="3339624" cy="33396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D76476-5359-4984-B571-0B3E823B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802"/>
            <a:ext cx="5040198" cy="50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22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Пакеты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F0271F-9B32-4731-9492-C7C1E056B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8" t="2976" r="9749" b="482"/>
          <a:stretch/>
        </p:blipFill>
        <p:spPr>
          <a:xfrm>
            <a:off x="1928948" y="1055802"/>
            <a:ext cx="2207623" cy="510988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9FF2D59B-A4CE-4811-8F0E-E177D063C828}"/>
              </a:ext>
            </a:extLst>
          </p:cNvPr>
          <p:cNvSpPr txBox="1">
            <a:spLocks/>
          </p:cNvSpPr>
          <p:nvPr/>
        </p:nvSpPr>
        <p:spPr>
          <a:xfrm>
            <a:off x="6103182" y="501650"/>
            <a:ext cx="287983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22 класса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3739B49-8CF7-4369-9C2E-BCE0526B46FA}"/>
              </a:ext>
            </a:extLst>
          </p:cNvPr>
          <p:cNvSpPr txBox="1">
            <a:spLocks/>
          </p:cNvSpPr>
          <p:nvPr/>
        </p:nvSpPr>
        <p:spPr>
          <a:xfrm>
            <a:off x="4731704" y="1329347"/>
            <a:ext cx="4151039" cy="1524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gamesRelated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  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все, что связано с реализацией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GameFragment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A7286B3-535F-448B-8D15-77EF02D9590C}"/>
              </a:ext>
            </a:extLst>
          </p:cNvPr>
          <p:cNvSpPr txBox="1">
            <a:spLocks/>
          </p:cNvSpPr>
          <p:nvPr/>
        </p:nvSpPr>
        <p:spPr>
          <a:xfrm>
            <a:off x="4670744" y="3110524"/>
            <a:ext cx="5744707" cy="1524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general – 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общие классы (адаптеры, класс с обще используемыми методами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классы-модели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AA47E997-3CEE-4130-AB4B-2DFCBD1A4877}"/>
              </a:ext>
            </a:extLst>
          </p:cNvPr>
          <p:cNvSpPr txBox="1">
            <a:spLocks/>
          </p:cNvSpPr>
          <p:nvPr/>
        </p:nvSpPr>
        <p:spPr>
          <a:xfrm>
            <a:off x="4731704" y="4831410"/>
            <a:ext cx="5744707" cy="1524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 panose="020B0A04020102020204" pitchFamily="34" charset="0"/>
              </a:rPr>
              <a:t>//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menu –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активности и фрагменты, инициализация в </a:t>
            </a:r>
            <a:r>
              <a:rPr lang="ru-RU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бд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поиск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создание комнаты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8774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9785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труктура</a:t>
            </a:r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DB2D2A0-DF96-4DA1-939B-08CE90C1C7A0}"/>
              </a:ext>
            </a:extLst>
          </p:cNvPr>
          <p:cNvSpPr/>
          <p:nvPr/>
        </p:nvSpPr>
        <p:spPr>
          <a:xfrm>
            <a:off x="4472682" y="736447"/>
            <a:ext cx="4289430" cy="456625"/>
          </a:xfrm>
          <a:prstGeom prst="roundRect">
            <a:avLst/>
          </a:prstGeom>
          <a:solidFill>
            <a:srgbClr val="00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StartActivity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E16312C6-B294-4E20-A6E8-2AD967A6EACA}"/>
              </a:ext>
            </a:extLst>
          </p:cNvPr>
          <p:cNvSpPr/>
          <p:nvPr/>
        </p:nvSpPr>
        <p:spPr>
          <a:xfrm>
            <a:off x="6186322" y="1230769"/>
            <a:ext cx="783772" cy="29609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D201FFF9-129D-4D8E-99BF-DC5ED3DDFD32}"/>
              </a:ext>
            </a:extLst>
          </p:cNvPr>
          <p:cNvSpPr/>
          <p:nvPr/>
        </p:nvSpPr>
        <p:spPr>
          <a:xfrm>
            <a:off x="4472682" y="1564557"/>
            <a:ext cx="4289431" cy="456625"/>
          </a:xfrm>
          <a:prstGeom prst="roundRect">
            <a:avLst/>
          </a:prstGeom>
          <a:solidFill>
            <a:srgbClr val="00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GameChooseActivity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433E634F-8213-49B7-B006-4475005D0CE8}"/>
              </a:ext>
            </a:extLst>
          </p:cNvPr>
          <p:cNvSpPr/>
          <p:nvPr/>
        </p:nvSpPr>
        <p:spPr>
          <a:xfrm>
            <a:off x="6186322" y="3075966"/>
            <a:ext cx="783772" cy="45662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A62BBDF1-9319-4FD0-AE73-05E0C6A887D0}"/>
              </a:ext>
            </a:extLst>
          </p:cNvPr>
          <p:cNvSpPr/>
          <p:nvPr/>
        </p:nvSpPr>
        <p:spPr>
          <a:xfrm>
            <a:off x="5123230" y="3563923"/>
            <a:ext cx="2988333" cy="915624"/>
          </a:xfrm>
          <a:prstGeom prst="roundRect">
            <a:avLst/>
          </a:prstGeom>
          <a:solidFill>
            <a:srgbClr val="006AE8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GameFragment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6" name="Подзаголовок 2">
            <a:extLst>
              <a:ext uri="{FF2B5EF4-FFF2-40B4-BE49-F238E27FC236}">
                <a16:creationId xmlns:a16="http://schemas.microsoft.com/office/drawing/2014/main" id="{F589A333-073C-4146-B5F9-D7516C22DD5A}"/>
              </a:ext>
            </a:extLst>
          </p:cNvPr>
          <p:cNvSpPr txBox="1">
            <a:spLocks/>
          </p:cNvSpPr>
          <p:nvPr/>
        </p:nvSpPr>
        <p:spPr>
          <a:xfrm>
            <a:off x="4338647" y="336125"/>
            <a:ext cx="4911138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инициализация игрока в </a:t>
            </a:r>
            <a:r>
              <a:rPr lang="ru-RU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бд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58" name="Подзаголовок 2">
            <a:extLst>
              <a:ext uri="{FF2B5EF4-FFF2-40B4-BE49-F238E27FC236}">
                <a16:creationId xmlns:a16="http://schemas.microsoft.com/office/drawing/2014/main" id="{2E308765-4193-430D-A4F8-8E953759489C}"/>
              </a:ext>
            </a:extLst>
          </p:cNvPr>
          <p:cNvSpPr txBox="1">
            <a:spLocks/>
          </p:cNvSpPr>
          <p:nvPr/>
        </p:nvSpPr>
        <p:spPr>
          <a:xfrm>
            <a:off x="9002003" y="1463400"/>
            <a:ext cx="3503812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выбор игры 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F5F25509-9697-4718-8AEE-C502BB378AE2}"/>
              </a:ext>
            </a:extLst>
          </p:cNvPr>
          <p:cNvSpPr/>
          <p:nvPr/>
        </p:nvSpPr>
        <p:spPr>
          <a:xfrm>
            <a:off x="413906" y="1235220"/>
            <a:ext cx="2066980" cy="4566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AppMethods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1" name="Подзаголовок 2">
            <a:extLst>
              <a:ext uri="{FF2B5EF4-FFF2-40B4-BE49-F238E27FC236}">
                <a16:creationId xmlns:a16="http://schemas.microsoft.com/office/drawing/2014/main" id="{88C07E3B-8E65-400E-AE4D-A49E91D2CA23}"/>
              </a:ext>
            </a:extLst>
          </p:cNvPr>
          <p:cNvSpPr txBox="1">
            <a:spLocks/>
          </p:cNvSpPr>
          <p:nvPr/>
        </p:nvSpPr>
        <p:spPr>
          <a:xfrm>
            <a:off x="324300" y="1827877"/>
            <a:ext cx="2062448" cy="1421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Black" panose="020B0A04020102020204" pitchFamily="34" charset="0"/>
              </a:rPr>
              <a:t>//</a:t>
            </a:r>
            <a:r>
              <a:rPr lang="ru-RU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публичный статический класс с обще используемыми методами</a:t>
            </a: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225DB01-2C09-4528-94B7-89FDBEEE96AE}"/>
              </a:ext>
            </a:extLst>
          </p:cNvPr>
          <p:cNvSpPr/>
          <p:nvPr/>
        </p:nvSpPr>
        <p:spPr>
          <a:xfrm>
            <a:off x="4626610" y="2121151"/>
            <a:ext cx="3119424" cy="824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TwentyOneSearchFragment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642ED36D-0DF7-4927-A7C4-971E309BD9D1}"/>
              </a:ext>
            </a:extLst>
          </p:cNvPr>
          <p:cNvSpPr/>
          <p:nvPr/>
        </p:nvSpPr>
        <p:spPr>
          <a:xfrm>
            <a:off x="2449663" y="2139347"/>
            <a:ext cx="2062448" cy="824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FoolSearchFragment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A09322D7-E04E-4ADE-A32C-C75B2D876149}"/>
              </a:ext>
            </a:extLst>
          </p:cNvPr>
          <p:cNvSpPr/>
          <p:nvPr/>
        </p:nvSpPr>
        <p:spPr>
          <a:xfrm>
            <a:off x="7847230" y="2121151"/>
            <a:ext cx="3119424" cy="824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LiarSearchFragment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C982C829-F75C-4A61-9C76-6C5384916E77}"/>
              </a:ext>
            </a:extLst>
          </p:cNvPr>
          <p:cNvSpPr/>
          <p:nvPr/>
        </p:nvSpPr>
        <p:spPr>
          <a:xfrm>
            <a:off x="3589876" y="4557760"/>
            <a:ext cx="2988332" cy="5581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FoolGame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52F942F7-7CF5-4DA4-BA65-4AE5AD060840}"/>
              </a:ext>
            </a:extLst>
          </p:cNvPr>
          <p:cNvSpPr/>
          <p:nvPr/>
        </p:nvSpPr>
        <p:spPr>
          <a:xfrm>
            <a:off x="3581401" y="5178421"/>
            <a:ext cx="2988332" cy="5581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TwentyOneGame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72E70703-E70A-46D7-943F-E63E3F27E8C2}"/>
              </a:ext>
            </a:extLst>
          </p:cNvPr>
          <p:cNvSpPr/>
          <p:nvPr/>
        </p:nvSpPr>
        <p:spPr>
          <a:xfrm>
            <a:off x="3575929" y="5832299"/>
            <a:ext cx="2988332" cy="5581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LiarGame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B8E9ED68-E403-4C67-95CE-263CB2C11AA6}"/>
              </a:ext>
            </a:extLst>
          </p:cNvPr>
          <p:cNvSpPr/>
          <p:nvPr/>
        </p:nvSpPr>
        <p:spPr>
          <a:xfrm>
            <a:off x="6970094" y="4973869"/>
            <a:ext cx="2988332" cy="91562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Chat</a:t>
            </a:r>
            <a:endParaRPr lang="ru-RU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3892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65B41B-563F-4CF0-8985-63274999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96" b="5709"/>
          <a:stretch/>
        </p:blipFill>
        <p:spPr>
          <a:xfrm>
            <a:off x="5560236" y="1826053"/>
            <a:ext cx="1916951" cy="3248298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5B23A32B-DA6A-1BCB-481C-8ACE372B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613" y="1940603"/>
            <a:ext cx="1824871" cy="356356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5FC2723A-1EEE-19A6-C874-0E54900A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63" y="1963623"/>
            <a:ext cx="1838854" cy="3110728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A50E026-ABCB-C80A-6FE7-5BEDE4C9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1E56BE-9BF1-841F-FA7C-184A2E6F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C0A7D6-5EE7-C94B-0A59-0948553E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 приложения 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8AD2495-C663-B376-4DAE-398F6FDAE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5" b="5513"/>
          <a:stretch/>
        </p:blipFill>
        <p:spPr>
          <a:xfrm>
            <a:off x="584105" y="1739862"/>
            <a:ext cx="1556559" cy="303738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274A640-8E9E-72F4-878F-BB775341AC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54" b="5658"/>
          <a:stretch/>
        </p:blipFill>
        <p:spPr>
          <a:xfrm>
            <a:off x="3918349" y="2369619"/>
            <a:ext cx="1769349" cy="34574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223F6EE1-169F-E018-536D-DE68342D1E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52" b="4876"/>
          <a:stretch/>
        </p:blipFill>
        <p:spPr>
          <a:xfrm>
            <a:off x="7698164" y="1385551"/>
            <a:ext cx="1824871" cy="3616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F8FF52CE-FAEE-4E87-B625-B04B9D8C376D}"/>
              </a:ext>
            </a:extLst>
          </p:cNvPr>
          <p:cNvSpPr txBox="1">
            <a:spLocks/>
          </p:cNvSpPr>
          <p:nvPr/>
        </p:nvSpPr>
        <p:spPr>
          <a:xfrm>
            <a:off x="3762986" y="6019397"/>
            <a:ext cx="248106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viewPager2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6E0E5E7D-4A71-479E-BEBA-414B5912DDF2}"/>
              </a:ext>
            </a:extLst>
          </p:cNvPr>
          <p:cNvSpPr txBox="1">
            <a:spLocks/>
          </p:cNvSpPr>
          <p:nvPr/>
        </p:nvSpPr>
        <p:spPr>
          <a:xfrm>
            <a:off x="8447544" y="5951632"/>
            <a:ext cx="248106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en-US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viewPager2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101F7FD-55DA-446F-87C0-98DAD8BA4824}"/>
              </a:ext>
            </a:extLst>
          </p:cNvPr>
          <p:cNvSpPr txBox="1">
            <a:spLocks/>
          </p:cNvSpPr>
          <p:nvPr/>
        </p:nvSpPr>
        <p:spPr>
          <a:xfrm>
            <a:off x="153283" y="1229797"/>
            <a:ext cx="2743200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StartActivity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EC92DDF0-B7CE-4040-9873-091820C47DFA}"/>
              </a:ext>
            </a:extLst>
          </p:cNvPr>
          <p:cNvSpPr txBox="1">
            <a:spLocks/>
          </p:cNvSpPr>
          <p:nvPr/>
        </p:nvSpPr>
        <p:spPr>
          <a:xfrm>
            <a:off x="3139881" y="1246862"/>
            <a:ext cx="3727269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GameChooseActivity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3C8370B3-4E83-43E5-92E8-0B13FDBA4E4B}"/>
              </a:ext>
            </a:extLst>
          </p:cNvPr>
          <p:cNvSpPr txBox="1">
            <a:spLocks/>
          </p:cNvSpPr>
          <p:nvPr/>
        </p:nvSpPr>
        <p:spPr>
          <a:xfrm>
            <a:off x="7450850" y="950505"/>
            <a:ext cx="3727269" cy="4047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//</a:t>
            </a:r>
            <a:r>
              <a:rPr lang="en-US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GameFragment</a:t>
            </a: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9256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9785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1A27145-0D24-44DF-8DB0-B406BE8810DA}"/>
              </a:ext>
            </a:extLst>
          </p:cNvPr>
          <p:cNvSpPr txBox="1">
            <a:spLocks/>
          </p:cNvSpPr>
          <p:nvPr/>
        </p:nvSpPr>
        <p:spPr>
          <a:xfrm>
            <a:off x="808216" y="1440165"/>
            <a:ext cx="9372104" cy="1790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726B50D-F9E3-44A8-BA7D-1BC3B3DB4000}"/>
              </a:ext>
            </a:extLst>
          </p:cNvPr>
          <p:cNvSpPr/>
          <p:nvPr/>
        </p:nvSpPr>
        <p:spPr>
          <a:xfrm>
            <a:off x="946216" y="1241546"/>
            <a:ext cx="3320984" cy="361692"/>
          </a:xfrm>
          <a:prstGeom prst="roundRect">
            <a:avLst/>
          </a:prstGeom>
          <a:solidFill>
            <a:srgbClr val="0068E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TwentyOneRooms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A84BD1-577B-4A04-9E3B-F3AA4BF6E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1" t="20708" r="14121" b="17046"/>
          <a:stretch/>
        </p:blipFill>
        <p:spPr>
          <a:xfrm>
            <a:off x="5817326" y="4181271"/>
            <a:ext cx="5391446" cy="2072641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E37BC04-5E51-4DE9-B528-262C4C2EC017}"/>
              </a:ext>
            </a:extLst>
          </p:cNvPr>
          <p:cNvSpPr/>
          <p:nvPr/>
        </p:nvSpPr>
        <p:spPr>
          <a:xfrm>
            <a:off x="946215" y="2857586"/>
            <a:ext cx="3320984" cy="361692"/>
          </a:xfrm>
          <a:prstGeom prst="roundRect">
            <a:avLst/>
          </a:prstGeom>
          <a:solidFill>
            <a:srgbClr val="0068E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FoolRooms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0D9C3984-1032-49CE-BB4F-0544DD5359C8}"/>
              </a:ext>
            </a:extLst>
          </p:cNvPr>
          <p:cNvSpPr/>
          <p:nvPr/>
        </p:nvSpPr>
        <p:spPr>
          <a:xfrm>
            <a:off x="962297" y="3678201"/>
            <a:ext cx="3320984" cy="361692"/>
          </a:xfrm>
          <a:prstGeom prst="roundRect">
            <a:avLst/>
          </a:prstGeom>
          <a:solidFill>
            <a:srgbClr val="0068E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LiarRooms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FDD2F91-E978-47A4-8D44-873AAEA408B7}"/>
              </a:ext>
            </a:extLst>
          </p:cNvPr>
          <p:cNvSpPr/>
          <p:nvPr/>
        </p:nvSpPr>
        <p:spPr>
          <a:xfrm>
            <a:off x="962297" y="4467456"/>
            <a:ext cx="3320984" cy="361692"/>
          </a:xfrm>
          <a:prstGeom prst="roundRect">
            <a:avLst/>
          </a:prstGeom>
          <a:solidFill>
            <a:srgbClr val="0068E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PlayerList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1D0404B-88A1-4650-8B87-5AD45DC0B0F5}"/>
              </a:ext>
            </a:extLst>
          </p:cNvPr>
          <p:cNvSpPr/>
          <p:nvPr/>
        </p:nvSpPr>
        <p:spPr>
          <a:xfrm>
            <a:off x="1897632" y="1646052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Room1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DD51407-4CB7-4FB8-B76F-19B4F81D4876}"/>
              </a:ext>
            </a:extLst>
          </p:cNvPr>
          <p:cNvSpPr/>
          <p:nvPr/>
        </p:nvSpPr>
        <p:spPr>
          <a:xfrm>
            <a:off x="1897631" y="2050558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Room2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0394CCF6-2780-4F1C-A6CC-38FA21660C62}"/>
              </a:ext>
            </a:extLst>
          </p:cNvPr>
          <p:cNvSpPr/>
          <p:nvPr/>
        </p:nvSpPr>
        <p:spPr>
          <a:xfrm>
            <a:off x="1885409" y="3273695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6D843534-DF7E-4F11-9C42-D0F026DD0AEE}"/>
              </a:ext>
            </a:extLst>
          </p:cNvPr>
          <p:cNvSpPr/>
          <p:nvPr/>
        </p:nvSpPr>
        <p:spPr>
          <a:xfrm>
            <a:off x="1897630" y="2450424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…c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F0EC38DE-35CB-4246-B062-DF5EB5D5BB89}"/>
              </a:ext>
            </a:extLst>
          </p:cNvPr>
          <p:cNvSpPr/>
          <p:nvPr/>
        </p:nvSpPr>
        <p:spPr>
          <a:xfrm>
            <a:off x="1897630" y="4075249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B0F93E86-6B55-41B2-AF12-5B6283C1F23C}"/>
              </a:ext>
            </a:extLst>
          </p:cNvPr>
          <p:cNvSpPr/>
          <p:nvPr/>
        </p:nvSpPr>
        <p:spPr>
          <a:xfrm>
            <a:off x="1897629" y="4879433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Player1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006A1B5D-7992-46F8-A8CE-A28917B3C185}"/>
              </a:ext>
            </a:extLst>
          </p:cNvPr>
          <p:cNvSpPr/>
          <p:nvPr/>
        </p:nvSpPr>
        <p:spPr>
          <a:xfrm>
            <a:off x="1885409" y="5286447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Player2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AE7F6873-27FE-40C4-AF22-DE6A0F991AB8}"/>
              </a:ext>
            </a:extLst>
          </p:cNvPr>
          <p:cNvSpPr/>
          <p:nvPr/>
        </p:nvSpPr>
        <p:spPr>
          <a:xfrm>
            <a:off x="1870517" y="5693461"/>
            <a:ext cx="3320984" cy="3616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ru-RU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6336329A-ABDF-40C9-8E14-6FC7044C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38" y="920589"/>
            <a:ext cx="5174612" cy="4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80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394</Words>
  <Application>Microsoft Office PowerPoint</Application>
  <PresentationFormat>Широкоэкранный</PresentationFormat>
  <Paragraphs>120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 Black</vt:lpstr>
      <vt:lpstr>Cascadia Code</vt:lpstr>
      <vt:lpstr>SamsungOne 800C</vt:lpstr>
      <vt:lpstr>Calibri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Идея</vt:lpstr>
      <vt:lpstr>Актуальность приложения</vt:lpstr>
      <vt:lpstr>Релиз на GitHub  (AksVl/CardGamesProject)</vt:lpstr>
      <vt:lpstr>Пакеты приложения</vt:lpstr>
      <vt:lpstr>Cтруктура</vt:lpstr>
      <vt:lpstr>Вид приложения </vt:lpstr>
      <vt:lpstr>Реализация </vt:lpstr>
      <vt:lpstr>Реализация (Комната для игры в 21)</vt:lpstr>
      <vt:lpstr>Реализация (Комната для игры в верю-не-верю)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60</cp:revision>
  <dcterms:created xsi:type="dcterms:W3CDTF">2020-05-25T08:37:09Z</dcterms:created>
  <dcterms:modified xsi:type="dcterms:W3CDTF">2023-05-20T16:51:08Z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